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929E-9C5F-4680-B0A2-F5E9EEA00A13}" type="datetimeFigureOut">
              <a:rPr lang="de-DE" smtClean="0"/>
              <a:t>28.10.2014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5C4-1F81-4DE0-A078-F5895CC1E572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929E-9C5F-4680-B0A2-F5E9EEA00A13}" type="datetimeFigureOut">
              <a:rPr lang="de-DE" smtClean="0"/>
              <a:t>28.10.2014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5C4-1F81-4DE0-A078-F5895CC1E57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929E-9C5F-4680-B0A2-F5E9EEA00A13}" type="datetimeFigureOut">
              <a:rPr lang="de-DE" smtClean="0"/>
              <a:t>28.10.2014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5C4-1F81-4DE0-A078-F5895CC1E57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929E-9C5F-4680-B0A2-F5E9EEA00A13}" type="datetimeFigureOut">
              <a:rPr lang="de-DE" smtClean="0"/>
              <a:t>28.10.2014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5C4-1F81-4DE0-A078-F5895CC1E57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929E-9C5F-4680-B0A2-F5E9EEA00A13}" type="datetimeFigureOut">
              <a:rPr lang="de-DE" smtClean="0"/>
              <a:t>28.10.2014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5C4-1F81-4DE0-A078-F5895CC1E572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929E-9C5F-4680-B0A2-F5E9EEA00A13}" type="datetimeFigureOut">
              <a:rPr lang="de-DE" smtClean="0"/>
              <a:t>28.10.2014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5C4-1F81-4DE0-A078-F5895CC1E57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929E-9C5F-4680-B0A2-F5E9EEA00A13}" type="datetimeFigureOut">
              <a:rPr lang="de-DE" smtClean="0"/>
              <a:t>28.10.2014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5C4-1F81-4DE0-A078-F5895CC1E572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929E-9C5F-4680-B0A2-F5E9EEA00A13}" type="datetimeFigureOut">
              <a:rPr lang="de-DE" smtClean="0"/>
              <a:t>28.10.2014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5C4-1F81-4DE0-A078-F5895CC1E57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929E-9C5F-4680-B0A2-F5E9EEA00A13}" type="datetimeFigureOut">
              <a:rPr lang="de-DE" smtClean="0"/>
              <a:t>28.10.2014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5C4-1F81-4DE0-A078-F5895CC1E57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929E-9C5F-4680-B0A2-F5E9EEA00A13}" type="datetimeFigureOut">
              <a:rPr lang="de-DE" smtClean="0"/>
              <a:t>28.10.2014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5C4-1F81-4DE0-A078-F5895CC1E572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929E-9C5F-4680-B0A2-F5E9EEA00A13}" type="datetimeFigureOut">
              <a:rPr lang="de-DE" smtClean="0"/>
              <a:t>28.10.2014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5C4-1F81-4DE0-A078-F5895CC1E57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30F929E-9C5F-4680-B0A2-F5E9EEA00A13}" type="datetimeFigureOut">
              <a:rPr lang="de-DE" smtClean="0"/>
              <a:t>28.10.2014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8E885C4-1F81-4DE0-A078-F5895CC1E57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rgbClr val="0070C0"/>
                </a:solidFill>
              </a:rPr>
              <a:t>Projekt</a:t>
            </a:r>
            <a:endParaRPr lang="de-DE" b="1" i="1" dirty="0">
              <a:solidFill>
                <a:srgbClr val="0070C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Laptop-Schrank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92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</a:rPr>
              <a:t>Ideen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3 Ideen:</a:t>
            </a:r>
          </a:p>
          <a:p>
            <a:pPr lvl="1"/>
            <a:r>
              <a:rPr lang="de-DE" dirty="0" smtClean="0"/>
              <a:t>Ein Schrank mit einem Aufzug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r>
              <a:rPr lang="de-DE" dirty="0" smtClean="0"/>
              <a:t>Ein Schrank mit Paternoster-Prinzip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/>
              <a:t>Ein Schrank mit 20 Schubladen</a:t>
            </a:r>
          </a:p>
          <a:p>
            <a:pPr marL="274320" lvl="1" indent="0">
              <a:buNone/>
            </a:pP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78" y="2420889"/>
            <a:ext cx="2075822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01" y="529895"/>
            <a:ext cx="2037687" cy="189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01" y="4437112"/>
            <a:ext cx="3492093" cy="215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0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</a:rPr>
              <a:t>Schrank mit einem Aufzug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e-DE" dirty="0"/>
          </a:p>
          <a:p>
            <a:pPr lvl="1"/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2130552"/>
            <a:ext cx="2376263" cy="42436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Vorteile: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Relativ klein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Eine Verriegelung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Nachteile: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Die Bewegung der Laptops innerhalb des Schrankes ist nicht lösbar</a:t>
            </a:r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38957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948797" y="35010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Schrank</a:t>
            </a:r>
          </a:p>
        </p:txBody>
      </p:sp>
      <p:sp>
        <p:nvSpPr>
          <p:cNvPr id="12" name="Pfeil nach links 11"/>
          <p:cNvSpPr/>
          <p:nvPr/>
        </p:nvSpPr>
        <p:spPr>
          <a:xfrm>
            <a:off x="6228184" y="3550766"/>
            <a:ext cx="720080" cy="1662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4384817" y="326456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Aufzug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349663" y="49685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Schiene</a:t>
            </a:r>
          </a:p>
        </p:txBody>
      </p:sp>
    </p:spTree>
    <p:extLst>
      <p:ext uri="{BB962C8B-B14F-4D97-AF65-F5344CB8AC3E}">
        <p14:creationId xmlns:p14="http://schemas.microsoft.com/office/powerpoint/2010/main" val="16443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</a:rPr>
              <a:t>Schrank mit Paternoster-Prinzip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1800" dirty="0"/>
              <a:t>Vorteile: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Eine Verriegelung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Das sieht gut aus</a:t>
            </a:r>
          </a:p>
          <a:p>
            <a:endParaRPr lang="de-DE" sz="1800" dirty="0"/>
          </a:p>
          <a:p>
            <a:r>
              <a:rPr lang="de-DE" sz="1800" dirty="0"/>
              <a:t>Nachteile: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Nicht platzsparend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Zu schwer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Man braucht einen starken Elektromotor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Die Befestigung der Schubladen an die Kette ist schwer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64704"/>
            <a:ext cx="205060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630" y="1628800"/>
            <a:ext cx="3779602" cy="46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</a:rPr>
              <a:t>Schrank mit 20 Schubladen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2132856"/>
            <a:ext cx="2417385" cy="424361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Vorteile: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Einfach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Platzsparend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Lösbar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Nachteile: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20 Verriegelungen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Zu viele Sensoren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34" y="792163"/>
            <a:ext cx="4493131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6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</a:rPr>
              <a:t>Ersatzteile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Schublade											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Rahmen</a:t>
            </a:r>
            <a:endParaRPr lang="de-DE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564" y="1052736"/>
            <a:ext cx="3672408" cy="19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317877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71" y="1844824"/>
            <a:ext cx="2374766" cy="44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1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i="1" dirty="0" err="1" smtClean="0">
                <a:solidFill>
                  <a:srgbClr val="0070C0"/>
                </a:solidFill>
              </a:rPr>
              <a:t>dANKE</a:t>
            </a:r>
            <a:r>
              <a:rPr lang="de-DE" sz="4400" i="1" dirty="0" smtClean="0">
                <a:solidFill>
                  <a:srgbClr val="0070C0"/>
                </a:solidFill>
              </a:rPr>
              <a:t> für die Aufmerksamkeit</a:t>
            </a:r>
            <a:endParaRPr lang="de-DE" sz="4400" i="1" dirty="0">
              <a:solidFill>
                <a:srgbClr val="0070C0"/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5639691" cy="26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Jedl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2190"/>
            <a:ext cx="1944216" cy="241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Klarhei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98</Words>
  <Application>Microsoft Office PowerPoint</Application>
  <PresentationFormat>Bildschirmpräsentation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Klarheit</vt:lpstr>
      <vt:lpstr>Projekt</vt:lpstr>
      <vt:lpstr>Ideen</vt:lpstr>
      <vt:lpstr>Schrank mit einem Aufzug</vt:lpstr>
      <vt:lpstr>Schrank mit Paternoster-Prinzip</vt:lpstr>
      <vt:lpstr>Schrank mit 20 Schubladen</vt:lpstr>
      <vt:lpstr>Ersatzteile</vt:lpstr>
      <vt:lpstr>dANKE für die Aufmerksamkeit</vt:lpstr>
    </vt:vector>
  </TitlesOfParts>
  <Company>SICK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</dc:title>
  <dc:creator>deagpra ausb01</dc:creator>
  <cp:lastModifiedBy>deagpra ausb01</cp:lastModifiedBy>
  <cp:revision>8</cp:revision>
  <dcterms:created xsi:type="dcterms:W3CDTF">2014-10-28T07:15:22Z</dcterms:created>
  <dcterms:modified xsi:type="dcterms:W3CDTF">2014-10-28T08:43:13Z</dcterms:modified>
</cp:coreProperties>
</file>